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4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46" r:id="rId10"/>
    <p:sldId id="354" r:id="rId11"/>
    <p:sldId id="355" r:id="rId12"/>
    <p:sldId id="34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升华和凝华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41335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为了让同学们在夏季看到冬天的美景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老师制作了一个冰雪小屋。将一束鲜花放入一个侧壁装满干冰的透明容器中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利用干冰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填物态变化名称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大量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使容器内的温度降至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以下。通入高温水蒸气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一段时间后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看到鲜花上出现了厚厚的白霜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填物态变化名称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XW8QXR88.eps" descr="id:214749450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2787" y="3174162"/>
            <a:ext cx="2624661" cy="240146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0502463" y="91109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952863" y="145763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吸收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221827" y="257393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3577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46311727"/>
              </p:ext>
            </p:extLst>
          </p:nvPr>
        </p:nvGraphicFramePr>
        <p:xfrm>
          <a:off x="381000" y="1223361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通过实验现象总结升华和凝华的概念及升华要吸热、凝华要放热的特点。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能用升华和凝华的知识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解释生活和自然界中的现象。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总结水循环过程中水的三态变化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具有关心环境和节约用水的意识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科学态度与责任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20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6180" y="1839047"/>
            <a:ext cx="4908576" cy="280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00392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升华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和凝华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态直接变成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态的过程叫作升华。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态直接变成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态的过程叫作凝华。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现象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常见的升华现象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樟脑片变小、冰冻的衣服变干。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常见的凝华现象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霜、雾凇、雪、冰花的形成。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176752" y="1567448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697717" y="156744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357278" y="2122356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</a:t>
            </a:r>
            <a:endParaRPr lang="zh-CN" altLang="en-US" sz="28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176752" y="2675030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</a:t>
            </a:r>
            <a:endParaRPr lang="zh-CN" altLang="en-US" sz="28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697717" y="2675030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固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57278" y="322993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03665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微思考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即使气温持续在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冰雕也会逐渐变小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这是为什么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2327408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即使气温持续在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冰雕也会逐渐变小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这是因为部分固态的冰吸收热量直接升华成水蒸气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进入了空气中。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31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77922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水循环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水的三种状态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水的三态变化及吸、放热情况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XW8QXR86.eps" descr="id:214749446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1505" y="2490442"/>
            <a:ext cx="5193468" cy="181159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565635" y="134457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779246" y="1323557"/>
            <a:ext cx="63350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46838" y="1317281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9153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37877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寒冷的冬天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居民楼的玻璃窗上会结冰花。玻璃上的冰花结在玻璃窗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XW8QXR87.eps" descr="id:2147494481;FounderCES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4506" y="2350396"/>
            <a:ext cx="3226023" cy="24655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260835" y="1213648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9346325" y="120313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5413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45422"/>
            <a:ext cx="11430000" cy="3933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问题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升华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和凝华现象及特点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【例题】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下列对生活中的现象分析正确的是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游泳后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从水中出来感觉较冷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是由于水蒸发吸热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夏天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常用干冰给食品保鲜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利用了干冰汽化吸热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窗玻璃上出现冰花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是由于水蒸气发生了液化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汽车加油时应熄火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是因为汽油在常温下易升华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汽油蒸气遇明火容易爆炸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490961" y="1315594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58378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游泳后从水中出来感觉较冷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是因为人身上的水蒸发时要吸热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常用干冰给食品保鲜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干冰由固态直接变成气态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是升华现象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升华吸热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窗玻璃上出现冰花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是空气中的水蒸气遇冷发生了凝华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汽油由液态变成气态是汽化过程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535812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升华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和凝华现象的判断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确定物质初状态与末状态是固态还是气态。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记住常见的固态物质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冰晶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、干冰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固态的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、霜、雾凇。常见的气态物质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水蒸气。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87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299</TotalTime>
  <Words>540</Words>
  <Application>Microsoft Office PowerPoint</Application>
  <PresentationFormat>宽屏</PresentationFormat>
  <Paragraphs>56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2025-09-22T05:58:05Z</dcterms:modified>
</cp:coreProperties>
</file>